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4"/>
    <p:sldMasterId id="2147483740" r:id="rId5"/>
  </p:sldMasterIdLst>
  <p:notesMasterIdLst>
    <p:notesMasterId r:id="rId21"/>
  </p:notesMasterIdLst>
  <p:sldIdLst>
    <p:sldId id="279" r:id="rId6"/>
    <p:sldId id="286" r:id="rId7"/>
    <p:sldId id="285" r:id="rId8"/>
    <p:sldId id="284" r:id="rId9"/>
    <p:sldId id="283" r:id="rId10"/>
    <p:sldId id="282" r:id="rId11"/>
    <p:sldId id="281" r:id="rId12"/>
    <p:sldId id="280" r:id="rId13"/>
    <p:sldId id="287" r:id="rId14"/>
    <p:sldId id="288" r:id="rId15"/>
    <p:sldId id="289" r:id="rId16"/>
    <p:sldId id="290" r:id="rId17"/>
    <p:sldId id="291" r:id="rId18"/>
    <p:sldId id="292" r:id="rId19"/>
    <p:sldId id="293" r:id="rId20"/>
  </p:sldIdLst>
  <p:sldSz cx="12192000" cy="6858000"/>
  <p:notesSz cx="7315200" cy="96012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1FABD6B-CA96-1477-CFF2-F51F62165196}" name="Justin Arcand" initials="JA" userId="S::Justin.Arcand@csn.qc.ca::7aac7451-af3a-4270-9034-17865b682839" providerId="AD"/>
  <p188:author id="{BD173EAB-352E-F36C-45CD-E687809468D6}" name="Frédérick Bernier" initials="FB" userId="S::Frederick.Bernier@csn.qc.ca::be7f9e5d-86cb-45d9-86b1-4ae01804fec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F7D0FB-74E5-4204-B440-48DD6F4C2064}" v="16" dt="2023-09-06T21:05:58.3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65" d="100"/>
          <a:sy n="65" d="100"/>
        </p:scale>
        <p:origin x="39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édéric Lavigne" userId="1d9ec599-75ea-4f72-ac6a-8d5146fa1d1a" providerId="ADAL" clId="{B4F7D0FB-74E5-4204-B440-48DD6F4C2064}"/>
    <pc:docChg chg="addSld delSld modSld sldOrd">
      <pc:chgData name="Frédéric Lavigne" userId="1d9ec599-75ea-4f72-ac6a-8d5146fa1d1a" providerId="ADAL" clId="{B4F7D0FB-74E5-4204-B440-48DD6F4C2064}" dt="2023-09-06T21:05:52.380" v="60" actId="2696"/>
      <pc:docMkLst>
        <pc:docMk/>
      </pc:docMkLst>
      <pc:sldChg chg="del">
        <pc:chgData name="Frédéric Lavigne" userId="1d9ec599-75ea-4f72-ac6a-8d5146fa1d1a" providerId="ADAL" clId="{B4F7D0FB-74E5-4204-B440-48DD6F4C2064}" dt="2023-09-06T21:03:04.274" v="6" actId="47"/>
        <pc:sldMkLst>
          <pc:docMk/>
          <pc:sldMk cId="23932809" sldId="256"/>
        </pc:sldMkLst>
      </pc:sldChg>
      <pc:sldChg chg="del">
        <pc:chgData name="Frédéric Lavigne" userId="1d9ec599-75ea-4f72-ac6a-8d5146fa1d1a" providerId="ADAL" clId="{B4F7D0FB-74E5-4204-B440-48DD6F4C2064}" dt="2023-09-06T21:03:04.274" v="6" actId="47"/>
        <pc:sldMkLst>
          <pc:docMk/>
          <pc:sldMk cId="2218253817" sldId="257"/>
        </pc:sldMkLst>
      </pc:sldChg>
      <pc:sldChg chg="del">
        <pc:chgData name="Frédéric Lavigne" userId="1d9ec599-75ea-4f72-ac6a-8d5146fa1d1a" providerId="ADAL" clId="{B4F7D0FB-74E5-4204-B440-48DD6F4C2064}" dt="2023-09-06T21:03:04.274" v="6" actId="47"/>
        <pc:sldMkLst>
          <pc:docMk/>
          <pc:sldMk cId="45521139" sldId="258"/>
        </pc:sldMkLst>
      </pc:sldChg>
      <pc:sldChg chg="del">
        <pc:chgData name="Frédéric Lavigne" userId="1d9ec599-75ea-4f72-ac6a-8d5146fa1d1a" providerId="ADAL" clId="{B4F7D0FB-74E5-4204-B440-48DD6F4C2064}" dt="2023-09-06T21:03:04.274" v="6" actId="47"/>
        <pc:sldMkLst>
          <pc:docMk/>
          <pc:sldMk cId="2791516916" sldId="259"/>
        </pc:sldMkLst>
      </pc:sldChg>
      <pc:sldChg chg="del">
        <pc:chgData name="Frédéric Lavigne" userId="1d9ec599-75ea-4f72-ac6a-8d5146fa1d1a" providerId="ADAL" clId="{B4F7D0FB-74E5-4204-B440-48DD6F4C2064}" dt="2023-09-06T21:03:04.274" v="6" actId="47"/>
        <pc:sldMkLst>
          <pc:docMk/>
          <pc:sldMk cId="526017813" sldId="260"/>
        </pc:sldMkLst>
      </pc:sldChg>
      <pc:sldChg chg="del">
        <pc:chgData name="Frédéric Lavigne" userId="1d9ec599-75ea-4f72-ac6a-8d5146fa1d1a" providerId="ADAL" clId="{B4F7D0FB-74E5-4204-B440-48DD6F4C2064}" dt="2023-09-06T21:03:04.274" v="6" actId="47"/>
        <pc:sldMkLst>
          <pc:docMk/>
          <pc:sldMk cId="2971961544" sldId="261"/>
        </pc:sldMkLst>
      </pc:sldChg>
      <pc:sldChg chg="del">
        <pc:chgData name="Frédéric Lavigne" userId="1d9ec599-75ea-4f72-ac6a-8d5146fa1d1a" providerId="ADAL" clId="{B4F7D0FB-74E5-4204-B440-48DD6F4C2064}" dt="2023-09-06T21:03:04.274" v="6" actId="47"/>
        <pc:sldMkLst>
          <pc:docMk/>
          <pc:sldMk cId="13094939" sldId="262"/>
        </pc:sldMkLst>
      </pc:sldChg>
      <pc:sldChg chg="del">
        <pc:chgData name="Frédéric Lavigne" userId="1d9ec599-75ea-4f72-ac6a-8d5146fa1d1a" providerId="ADAL" clId="{B4F7D0FB-74E5-4204-B440-48DD6F4C2064}" dt="2023-09-06T21:03:04.274" v="6" actId="47"/>
        <pc:sldMkLst>
          <pc:docMk/>
          <pc:sldMk cId="2738294265" sldId="264"/>
        </pc:sldMkLst>
      </pc:sldChg>
      <pc:sldChg chg="del">
        <pc:chgData name="Frédéric Lavigne" userId="1d9ec599-75ea-4f72-ac6a-8d5146fa1d1a" providerId="ADAL" clId="{B4F7D0FB-74E5-4204-B440-48DD6F4C2064}" dt="2023-09-06T21:03:04.274" v="6" actId="47"/>
        <pc:sldMkLst>
          <pc:docMk/>
          <pc:sldMk cId="2702260170" sldId="265"/>
        </pc:sldMkLst>
      </pc:sldChg>
      <pc:sldChg chg="del">
        <pc:chgData name="Frédéric Lavigne" userId="1d9ec599-75ea-4f72-ac6a-8d5146fa1d1a" providerId="ADAL" clId="{B4F7D0FB-74E5-4204-B440-48DD6F4C2064}" dt="2023-09-06T21:03:04.274" v="6" actId="47"/>
        <pc:sldMkLst>
          <pc:docMk/>
          <pc:sldMk cId="3351002705" sldId="269"/>
        </pc:sldMkLst>
      </pc:sldChg>
      <pc:sldChg chg="del">
        <pc:chgData name="Frédéric Lavigne" userId="1d9ec599-75ea-4f72-ac6a-8d5146fa1d1a" providerId="ADAL" clId="{B4F7D0FB-74E5-4204-B440-48DD6F4C2064}" dt="2023-09-06T21:03:04.274" v="6" actId="47"/>
        <pc:sldMkLst>
          <pc:docMk/>
          <pc:sldMk cId="1865511270" sldId="271"/>
        </pc:sldMkLst>
      </pc:sldChg>
      <pc:sldChg chg="del">
        <pc:chgData name="Frédéric Lavigne" userId="1d9ec599-75ea-4f72-ac6a-8d5146fa1d1a" providerId="ADAL" clId="{B4F7D0FB-74E5-4204-B440-48DD6F4C2064}" dt="2023-09-06T21:03:04.274" v="6" actId="47"/>
        <pc:sldMkLst>
          <pc:docMk/>
          <pc:sldMk cId="2895880921" sldId="273"/>
        </pc:sldMkLst>
      </pc:sldChg>
      <pc:sldChg chg="del">
        <pc:chgData name="Frédéric Lavigne" userId="1d9ec599-75ea-4f72-ac6a-8d5146fa1d1a" providerId="ADAL" clId="{B4F7D0FB-74E5-4204-B440-48DD6F4C2064}" dt="2023-09-06T21:03:04.274" v="6" actId="47"/>
        <pc:sldMkLst>
          <pc:docMk/>
          <pc:sldMk cId="3403512056" sldId="274"/>
        </pc:sldMkLst>
      </pc:sldChg>
      <pc:sldChg chg="del">
        <pc:chgData name="Frédéric Lavigne" userId="1d9ec599-75ea-4f72-ac6a-8d5146fa1d1a" providerId="ADAL" clId="{B4F7D0FB-74E5-4204-B440-48DD6F4C2064}" dt="2023-09-06T21:03:04.274" v="6" actId="47"/>
        <pc:sldMkLst>
          <pc:docMk/>
          <pc:sldMk cId="2531187089" sldId="275"/>
        </pc:sldMkLst>
      </pc:sldChg>
      <pc:sldChg chg="del">
        <pc:chgData name="Frédéric Lavigne" userId="1d9ec599-75ea-4f72-ac6a-8d5146fa1d1a" providerId="ADAL" clId="{B4F7D0FB-74E5-4204-B440-48DD6F4C2064}" dt="2023-09-06T21:03:04.274" v="6" actId="47"/>
        <pc:sldMkLst>
          <pc:docMk/>
          <pc:sldMk cId="3906812354" sldId="277"/>
        </pc:sldMkLst>
      </pc:sldChg>
      <pc:sldChg chg="add del">
        <pc:chgData name="Frédéric Lavigne" userId="1d9ec599-75ea-4f72-ac6a-8d5146fa1d1a" providerId="ADAL" clId="{B4F7D0FB-74E5-4204-B440-48DD6F4C2064}" dt="2023-09-06T21:03:04.274" v="6" actId="47"/>
        <pc:sldMkLst>
          <pc:docMk/>
          <pc:sldMk cId="3460400889" sldId="278"/>
        </pc:sldMkLst>
      </pc:sldChg>
      <pc:sldChg chg="addSp modSp new mod ord">
        <pc:chgData name="Frédéric Lavigne" userId="1d9ec599-75ea-4f72-ac6a-8d5146fa1d1a" providerId="ADAL" clId="{B4F7D0FB-74E5-4204-B440-48DD6F4C2064}" dt="2023-09-06T21:04:29.749" v="13" actId="27614"/>
        <pc:sldMkLst>
          <pc:docMk/>
          <pc:sldMk cId="608936679" sldId="279"/>
        </pc:sldMkLst>
        <pc:picChg chg="add mod">
          <ac:chgData name="Frédéric Lavigne" userId="1d9ec599-75ea-4f72-ac6a-8d5146fa1d1a" providerId="ADAL" clId="{B4F7D0FB-74E5-4204-B440-48DD6F4C2064}" dt="2023-09-06T21:04:29.749" v="13" actId="27614"/>
          <ac:picMkLst>
            <pc:docMk/>
            <pc:sldMk cId="608936679" sldId="279"/>
            <ac:picMk id="4" creationId="{1ECFD93F-D0C8-5DF2-98D2-097A0B9337EB}"/>
          </ac:picMkLst>
        </pc:picChg>
      </pc:sldChg>
      <pc:sldChg chg="addSp modSp add mod">
        <pc:chgData name="Frédéric Lavigne" userId="1d9ec599-75ea-4f72-ac6a-8d5146fa1d1a" providerId="ADAL" clId="{B4F7D0FB-74E5-4204-B440-48DD6F4C2064}" dt="2023-09-06T21:05:12.931" v="37" actId="962"/>
        <pc:sldMkLst>
          <pc:docMk/>
          <pc:sldMk cId="309600513" sldId="280"/>
        </pc:sldMkLst>
        <pc:picChg chg="add mod">
          <ac:chgData name="Frédéric Lavigne" userId="1d9ec599-75ea-4f72-ac6a-8d5146fa1d1a" providerId="ADAL" clId="{B4F7D0FB-74E5-4204-B440-48DD6F4C2064}" dt="2023-09-06T21:05:12.931" v="37" actId="962"/>
          <ac:picMkLst>
            <pc:docMk/>
            <pc:sldMk cId="309600513" sldId="280"/>
            <ac:picMk id="4" creationId="{DA3EC965-9A28-2931-7600-7236ACFF21FC}"/>
          </ac:picMkLst>
        </pc:picChg>
      </pc:sldChg>
      <pc:sldChg chg="addSp modSp add mod">
        <pc:chgData name="Frédéric Lavigne" userId="1d9ec599-75ea-4f72-ac6a-8d5146fa1d1a" providerId="ADAL" clId="{B4F7D0FB-74E5-4204-B440-48DD6F4C2064}" dt="2023-09-06T21:04:54.717" v="30" actId="962"/>
        <pc:sldMkLst>
          <pc:docMk/>
          <pc:sldMk cId="2218358625" sldId="281"/>
        </pc:sldMkLst>
        <pc:picChg chg="add mod">
          <ac:chgData name="Frédéric Lavigne" userId="1d9ec599-75ea-4f72-ac6a-8d5146fa1d1a" providerId="ADAL" clId="{B4F7D0FB-74E5-4204-B440-48DD6F4C2064}" dt="2023-09-06T21:04:54.717" v="30" actId="962"/>
          <ac:picMkLst>
            <pc:docMk/>
            <pc:sldMk cId="2218358625" sldId="281"/>
            <ac:picMk id="4" creationId="{673F18FD-72F2-D81D-A8C5-9479F08CBEE4}"/>
          </ac:picMkLst>
        </pc:picChg>
      </pc:sldChg>
      <pc:sldChg chg="addSp modSp add mod">
        <pc:chgData name="Frédéric Lavigne" userId="1d9ec599-75ea-4f72-ac6a-8d5146fa1d1a" providerId="ADAL" clId="{B4F7D0FB-74E5-4204-B440-48DD6F4C2064}" dt="2023-09-06T21:04:51.445" v="27" actId="27614"/>
        <pc:sldMkLst>
          <pc:docMk/>
          <pc:sldMk cId="2737061077" sldId="282"/>
        </pc:sldMkLst>
        <pc:picChg chg="add mod">
          <ac:chgData name="Frédéric Lavigne" userId="1d9ec599-75ea-4f72-ac6a-8d5146fa1d1a" providerId="ADAL" clId="{B4F7D0FB-74E5-4204-B440-48DD6F4C2064}" dt="2023-09-06T21:04:51.445" v="27" actId="27614"/>
          <ac:picMkLst>
            <pc:docMk/>
            <pc:sldMk cId="2737061077" sldId="282"/>
            <ac:picMk id="4" creationId="{6DD8CC4F-2D38-7774-0B37-3860838734BD}"/>
          </ac:picMkLst>
        </pc:picChg>
      </pc:sldChg>
      <pc:sldChg chg="addSp modSp add mod">
        <pc:chgData name="Frédéric Lavigne" userId="1d9ec599-75ea-4f72-ac6a-8d5146fa1d1a" providerId="ADAL" clId="{B4F7D0FB-74E5-4204-B440-48DD6F4C2064}" dt="2023-09-06T21:04:43.084" v="25" actId="962"/>
        <pc:sldMkLst>
          <pc:docMk/>
          <pc:sldMk cId="536185798" sldId="283"/>
        </pc:sldMkLst>
        <pc:picChg chg="add mod">
          <ac:chgData name="Frédéric Lavigne" userId="1d9ec599-75ea-4f72-ac6a-8d5146fa1d1a" providerId="ADAL" clId="{B4F7D0FB-74E5-4204-B440-48DD6F4C2064}" dt="2023-09-06T21:04:43.084" v="25" actId="962"/>
          <ac:picMkLst>
            <pc:docMk/>
            <pc:sldMk cId="536185798" sldId="283"/>
            <ac:picMk id="4" creationId="{DD0E3905-CC1F-2F68-07EE-C34D9365DA2B}"/>
          </ac:picMkLst>
        </pc:picChg>
      </pc:sldChg>
      <pc:sldChg chg="addSp modSp add mod">
        <pc:chgData name="Frédéric Lavigne" userId="1d9ec599-75ea-4f72-ac6a-8d5146fa1d1a" providerId="ADAL" clId="{B4F7D0FB-74E5-4204-B440-48DD6F4C2064}" dt="2023-09-06T21:04:39.577" v="22" actId="962"/>
        <pc:sldMkLst>
          <pc:docMk/>
          <pc:sldMk cId="1700495961" sldId="284"/>
        </pc:sldMkLst>
        <pc:picChg chg="add mod">
          <ac:chgData name="Frédéric Lavigne" userId="1d9ec599-75ea-4f72-ac6a-8d5146fa1d1a" providerId="ADAL" clId="{B4F7D0FB-74E5-4204-B440-48DD6F4C2064}" dt="2023-09-06T21:04:39.577" v="22" actId="962"/>
          <ac:picMkLst>
            <pc:docMk/>
            <pc:sldMk cId="1700495961" sldId="284"/>
            <ac:picMk id="4" creationId="{8EA02037-E383-D527-C012-4F1273E7B0A2}"/>
          </ac:picMkLst>
        </pc:picChg>
      </pc:sldChg>
      <pc:sldChg chg="addSp modSp add mod">
        <pc:chgData name="Frédéric Lavigne" userId="1d9ec599-75ea-4f72-ac6a-8d5146fa1d1a" providerId="ADAL" clId="{B4F7D0FB-74E5-4204-B440-48DD6F4C2064}" dt="2023-09-06T21:04:36.086" v="19" actId="962"/>
        <pc:sldMkLst>
          <pc:docMk/>
          <pc:sldMk cId="2230633587" sldId="285"/>
        </pc:sldMkLst>
        <pc:picChg chg="add mod">
          <ac:chgData name="Frédéric Lavigne" userId="1d9ec599-75ea-4f72-ac6a-8d5146fa1d1a" providerId="ADAL" clId="{B4F7D0FB-74E5-4204-B440-48DD6F4C2064}" dt="2023-09-06T21:04:36.086" v="19" actId="962"/>
          <ac:picMkLst>
            <pc:docMk/>
            <pc:sldMk cId="2230633587" sldId="285"/>
            <ac:picMk id="4" creationId="{FB1E1462-0F65-2426-F4FB-800D85270281}"/>
          </ac:picMkLst>
        </pc:picChg>
      </pc:sldChg>
      <pc:sldChg chg="addSp modSp add mod">
        <pc:chgData name="Frédéric Lavigne" userId="1d9ec599-75ea-4f72-ac6a-8d5146fa1d1a" providerId="ADAL" clId="{B4F7D0FB-74E5-4204-B440-48DD6F4C2064}" dt="2023-09-06T21:04:32.680" v="16" actId="962"/>
        <pc:sldMkLst>
          <pc:docMk/>
          <pc:sldMk cId="993195531" sldId="286"/>
        </pc:sldMkLst>
        <pc:picChg chg="add mod">
          <ac:chgData name="Frédéric Lavigne" userId="1d9ec599-75ea-4f72-ac6a-8d5146fa1d1a" providerId="ADAL" clId="{B4F7D0FB-74E5-4204-B440-48DD6F4C2064}" dt="2023-09-06T21:04:32.680" v="16" actId="962"/>
          <ac:picMkLst>
            <pc:docMk/>
            <pc:sldMk cId="993195531" sldId="286"/>
            <ac:picMk id="4" creationId="{02FFD743-242C-02E2-76F8-C3D9C8B3ED35}"/>
          </ac:picMkLst>
        </pc:picChg>
      </pc:sldChg>
      <pc:sldChg chg="addSp modSp add mod">
        <pc:chgData name="Frédéric Lavigne" userId="1d9ec599-75ea-4f72-ac6a-8d5146fa1d1a" providerId="ADAL" clId="{B4F7D0FB-74E5-4204-B440-48DD6F4C2064}" dt="2023-09-06T21:05:16.760" v="39" actId="27614"/>
        <pc:sldMkLst>
          <pc:docMk/>
          <pc:sldMk cId="1868749422" sldId="287"/>
        </pc:sldMkLst>
        <pc:picChg chg="add mod">
          <ac:chgData name="Frédéric Lavigne" userId="1d9ec599-75ea-4f72-ac6a-8d5146fa1d1a" providerId="ADAL" clId="{B4F7D0FB-74E5-4204-B440-48DD6F4C2064}" dt="2023-09-06T21:05:16.760" v="39" actId="27614"/>
          <ac:picMkLst>
            <pc:docMk/>
            <pc:sldMk cId="1868749422" sldId="287"/>
            <ac:picMk id="4" creationId="{00785C21-7D0B-7633-EDF5-FE8B72D9A2B1}"/>
          </ac:picMkLst>
        </pc:picChg>
      </pc:sldChg>
      <pc:sldChg chg="addSp modSp add mod">
        <pc:chgData name="Frédéric Lavigne" userId="1d9ec599-75ea-4f72-ac6a-8d5146fa1d1a" providerId="ADAL" clId="{B4F7D0FB-74E5-4204-B440-48DD6F4C2064}" dt="2023-09-06T21:05:19.699" v="42" actId="962"/>
        <pc:sldMkLst>
          <pc:docMk/>
          <pc:sldMk cId="1450030300" sldId="288"/>
        </pc:sldMkLst>
        <pc:picChg chg="add mod">
          <ac:chgData name="Frédéric Lavigne" userId="1d9ec599-75ea-4f72-ac6a-8d5146fa1d1a" providerId="ADAL" clId="{B4F7D0FB-74E5-4204-B440-48DD6F4C2064}" dt="2023-09-06T21:05:19.699" v="42" actId="962"/>
          <ac:picMkLst>
            <pc:docMk/>
            <pc:sldMk cId="1450030300" sldId="288"/>
            <ac:picMk id="4" creationId="{065245BA-560D-0304-4C44-192147BD7A5E}"/>
          </ac:picMkLst>
        </pc:picChg>
      </pc:sldChg>
      <pc:sldChg chg="addSp modSp add mod">
        <pc:chgData name="Frédéric Lavigne" userId="1d9ec599-75ea-4f72-ac6a-8d5146fa1d1a" providerId="ADAL" clId="{B4F7D0FB-74E5-4204-B440-48DD6F4C2064}" dt="2023-09-06T21:05:25.704" v="45" actId="962"/>
        <pc:sldMkLst>
          <pc:docMk/>
          <pc:sldMk cId="2115266286" sldId="289"/>
        </pc:sldMkLst>
        <pc:picChg chg="add mod">
          <ac:chgData name="Frédéric Lavigne" userId="1d9ec599-75ea-4f72-ac6a-8d5146fa1d1a" providerId="ADAL" clId="{B4F7D0FB-74E5-4204-B440-48DD6F4C2064}" dt="2023-09-06T21:05:25.704" v="45" actId="962"/>
          <ac:picMkLst>
            <pc:docMk/>
            <pc:sldMk cId="2115266286" sldId="289"/>
            <ac:picMk id="4" creationId="{193F8820-6A19-1255-9257-E2303C1D256D}"/>
          </ac:picMkLst>
        </pc:picChg>
      </pc:sldChg>
      <pc:sldChg chg="addSp modSp add mod">
        <pc:chgData name="Frédéric Lavigne" userId="1d9ec599-75ea-4f72-ac6a-8d5146fa1d1a" providerId="ADAL" clId="{B4F7D0FB-74E5-4204-B440-48DD6F4C2064}" dt="2023-09-06T21:05:39.498" v="51" actId="27614"/>
        <pc:sldMkLst>
          <pc:docMk/>
          <pc:sldMk cId="3694313340" sldId="290"/>
        </pc:sldMkLst>
        <pc:picChg chg="add mod">
          <ac:chgData name="Frédéric Lavigne" userId="1d9ec599-75ea-4f72-ac6a-8d5146fa1d1a" providerId="ADAL" clId="{B4F7D0FB-74E5-4204-B440-48DD6F4C2064}" dt="2023-09-06T21:05:39.498" v="51" actId="27614"/>
          <ac:picMkLst>
            <pc:docMk/>
            <pc:sldMk cId="3694313340" sldId="290"/>
            <ac:picMk id="4" creationId="{C8144E47-5C2C-232E-2928-248427EACE19}"/>
          </ac:picMkLst>
        </pc:picChg>
      </pc:sldChg>
      <pc:sldChg chg="addSp modSp add mod">
        <pc:chgData name="Frédéric Lavigne" userId="1d9ec599-75ea-4f72-ac6a-8d5146fa1d1a" providerId="ADAL" clId="{B4F7D0FB-74E5-4204-B440-48DD6F4C2064}" dt="2023-09-06T21:05:41.980" v="54" actId="962"/>
        <pc:sldMkLst>
          <pc:docMk/>
          <pc:sldMk cId="296608272" sldId="291"/>
        </pc:sldMkLst>
        <pc:picChg chg="add mod">
          <ac:chgData name="Frédéric Lavigne" userId="1d9ec599-75ea-4f72-ac6a-8d5146fa1d1a" providerId="ADAL" clId="{B4F7D0FB-74E5-4204-B440-48DD6F4C2064}" dt="2023-09-06T21:05:41.980" v="54" actId="962"/>
          <ac:picMkLst>
            <pc:docMk/>
            <pc:sldMk cId="296608272" sldId="291"/>
            <ac:picMk id="4" creationId="{347FD34A-8472-5587-BD38-48357BD991B2}"/>
          </ac:picMkLst>
        </pc:picChg>
      </pc:sldChg>
      <pc:sldChg chg="addSp modSp add mod">
        <pc:chgData name="Frédéric Lavigne" userId="1d9ec599-75ea-4f72-ac6a-8d5146fa1d1a" providerId="ADAL" clId="{B4F7D0FB-74E5-4204-B440-48DD6F4C2064}" dt="2023-09-06T21:05:46.367" v="56" actId="27614"/>
        <pc:sldMkLst>
          <pc:docMk/>
          <pc:sldMk cId="376162442" sldId="292"/>
        </pc:sldMkLst>
        <pc:picChg chg="add mod">
          <ac:chgData name="Frédéric Lavigne" userId="1d9ec599-75ea-4f72-ac6a-8d5146fa1d1a" providerId="ADAL" clId="{B4F7D0FB-74E5-4204-B440-48DD6F4C2064}" dt="2023-09-06T21:05:46.367" v="56" actId="27614"/>
          <ac:picMkLst>
            <pc:docMk/>
            <pc:sldMk cId="376162442" sldId="292"/>
            <ac:picMk id="4" creationId="{1032159F-1F5A-A223-3726-12BA722E724F}"/>
          </ac:picMkLst>
        </pc:picChg>
      </pc:sldChg>
      <pc:sldChg chg="addSp modSp add mod">
        <pc:chgData name="Frédéric Lavigne" userId="1d9ec599-75ea-4f72-ac6a-8d5146fa1d1a" providerId="ADAL" clId="{B4F7D0FB-74E5-4204-B440-48DD6F4C2064}" dt="2023-09-06T21:05:49.763" v="59" actId="962"/>
        <pc:sldMkLst>
          <pc:docMk/>
          <pc:sldMk cId="1610339580" sldId="293"/>
        </pc:sldMkLst>
        <pc:picChg chg="add mod">
          <ac:chgData name="Frédéric Lavigne" userId="1d9ec599-75ea-4f72-ac6a-8d5146fa1d1a" providerId="ADAL" clId="{B4F7D0FB-74E5-4204-B440-48DD6F4C2064}" dt="2023-09-06T21:05:49.763" v="59" actId="962"/>
          <ac:picMkLst>
            <pc:docMk/>
            <pc:sldMk cId="1610339580" sldId="293"/>
            <ac:picMk id="4" creationId="{D06211FA-7AE8-9501-4925-D86E699E259C}"/>
          </ac:picMkLst>
        </pc:picChg>
      </pc:sldChg>
      <pc:sldChg chg="add del">
        <pc:chgData name="Frédéric Lavigne" userId="1d9ec599-75ea-4f72-ac6a-8d5146fa1d1a" providerId="ADAL" clId="{B4F7D0FB-74E5-4204-B440-48DD6F4C2064}" dt="2023-09-06T21:05:52.380" v="60" actId="2696"/>
        <pc:sldMkLst>
          <pc:docMk/>
          <pc:sldMk cId="1984227265" sldId="294"/>
        </pc:sldMkLst>
      </pc:sldChg>
    </pc:docChg>
  </pc:docChgLst>
  <pc:docChgLst>
    <pc:chgData name="Jean Grégoire" userId="b92d43e7-9550-473a-89a1-a79aca1d5e3a" providerId="ADAL" clId="{A72E0A02-8801-514B-898D-66FE5EB66AE3}"/>
    <pc:docChg chg="modShowInfo">
      <pc:chgData name="Jean Grégoire" userId="b92d43e7-9550-473a-89a1-a79aca1d5e3a" providerId="ADAL" clId="{A72E0A02-8801-514B-898D-66FE5EB66AE3}" dt="2023-09-05T20:02:16.732" v="0" actId="2744"/>
      <pc:docMkLst>
        <pc:docMk/>
      </pc:docMkLst>
    </pc:docChg>
  </pc:docChgLst>
  <pc:docChgLst>
    <pc:chgData name="Justin Arcand" userId="7aac7451-af3a-4270-9034-17865b682839" providerId="ADAL" clId="{536931D6-4F45-412F-AD16-E53A0F4A443F}"/>
    <pc:docChg chg="addSld delSld modSld sldOrd">
      <pc:chgData name="Justin Arcand" userId="7aac7451-af3a-4270-9034-17865b682839" providerId="ADAL" clId="{536931D6-4F45-412F-AD16-E53A0F4A443F}" dt="2023-09-01T19:31:48.979" v="3"/>
      <pc:docMkLst>
        <pc:docMk/>
      </pc:docMkLst>
      <pc:sldChg chg="add del ord">
        <pc:chgData name="Justin Arcand" userId="7aac7451-af3a-4270-9034-17865b682839" providerId="ADAL" clId="{536931D6-4F45-412F-AD16-E53A0F4A443F}" dt="2023-09-01T19:31:48.979" v="3"/>
        <pc:sldMkLst>
          <pc:docMk/>
          <pc:sldMk cId="23932809" sldId="256"/>
        </pc:sldMkLst>
      </pc:sldChg>
      <pc:sldChg chg="add del">
        <pc:chgData name="Justin Arcand" userId="7aac7451-af3a-4270-9034-17865b682839" providerId="ADAL" clId="{536931D6-4F45-412F-AD16-E53A0F4A443F}" dt="2023-09-01T19:31:48.979" v="3"/>
        <pc:sldMkLst>
          <pc:docMk/>
          <pc:sldMk cId="2218253817" sldId="257"/>
        </pc:sldMkLst>
      </pc:sldChg>
      <pc:sldChg chg="add del">
        <pc:chgData name="Justin Arcand" userId="7aac7451-af3a-4270-9034-17865b682839" providerId="ADAL" clId="{536931D6-4F45-412F-AD16-E53A0F4A443F}" dt="2023-09-01T19:31:48.979" v="3"/>
        <pc:sldMkLst>
          <pc:docMk/>
          <pc:sldMk cId="45521139" sldId="258"/>
        </pc:sldMkLst>
      </pc:sldChg>
      <pc:sldChg chg="add del">
        <pc:chgData name="Justin Arcand" userId="7aac7451-af3a-4270-9034-17865b682839" providerId="ADAL" clId="{536931D6-4F45-412F-AD16-E53A0F4A443F}" dt="2023-09-01T19:31:48.979" v="3"/>
        <pc:sldMkLst>
          <pc:docMk/>
          <pc:sldMk cId="2791516916" sldId="259"/>
        </pc:sldMkLst>
      </pc:sldChg>
      <pc:sldChg chg="add del">
        <pc:chgData name="Justin Arcand" userId="7aac7451-af3a-4270-9034-17865b682839" providerId="ADAL" clId="{536931D6-4F45-412F-AD16-E53A0F4A443F}" dt="2023-09-01T19:31:48.979" v="3"/>
        <pc:sldMkLst>
          <pc:docMk/>
          <pc:sldMk cId="526017813" sldId="260"/>
        </pc:sldMkLst>
      </pc:sldChg>
      <pc:sldChg chg="add del">
        <pc:chgData name="Justin Arcand" userId="7aac7451-af3a-4270-9034-17865b682839" providerId="ADAL" clId="{536931D6-4F45-412F-AD16-E53A0F4A443F}" dt="2023-09-01T19:31:48.979" v="3"/>
        <pc:sldMkLst>
          <pc:docMk/>
          <pc:sldMk cId="2971961544" sldId="261"/>
        </pc:sldMkLst>
      </pc:sldChg>
      <pc:sldChg chg="add del">
        <pc:chgData name="Justin Arcand" userId="7aac7451-af3a-4270-9034-17865b682839" providerId="ADAL" clId="{536931D6-4F45-412F-AD16-E53A0F4A443F}" dt="2023-09-01T19:31:48.979" v="3"/>
        <pc:sldMkLst>
          <pc:docMk/>
          <pc:sldMk cId="13094939" sldId="262"/>
        </pc:sldMkLst>
      </pc:sldChg>
      <pc:sldChg chg="add del">
        <pc:chgData name="Justin Arcand" userId="7aac7451-af3a-4270-9034-17865b682839" providerId="ADAL" clId="{536931D6-4F45-412F-AD16-E53A0F4A443F}" dt="2023-09-01T19:31:48.979" v="3"/>
        <pc:sldMkLst>
          <pc:docMk/>
          <pc:sldMk cId="2738294265" sldId="264"/>
        </pc:sldMkLst>
      </pc:sldChg>
      <pc:sldChg chg="add del">
        <pc:chgData name="Justin Arcand" userId="7aac7451-af3a-4270-9034-17865b682839" providerId="ADAL" clId="{536931D6-4F45-412F-AD16-E53A0F4A443F}" dt="2023-09-01T19:31:48.979" v="3"/>
        <pc:sldMkLst>
          <pc:docMk/>
          <pc:sldMk cId="2702260170" sldId="265"/>
        </pc:sldMkLst>
      </pc:sldChg>
      <pc:sldChg chg="add del">
        <pc:chgData name="Justin Arcand" userId="7aac7451-af3a-4270-9034-17865b682839" providerId="ADAL" clId="{536931D6-4F45-412F-AD16-E53A0F4A443F}" dt="2023-09-01T19:31:48.979" v="3"/>
        <pc:sldMkLst>
          <pc:docMk/>
          <pc:sldMk cId="3351002705" sldId="269"/>
        </pc:sldMkLst>
      </pc:sldChg>
      <pc:sldChg chg="add del">
        <pc:chgData name="Justin Arcand" userId="7aac7451-af3a-4270-9034-17865b682839" providerId="ADAL" clId="{536931D6-4F45-412F-AD16-E53A0F4A443F}" dt="2023-09-01T19:31:48.979" v="3"/>
        <pc:sldMkLst>
          <pc:docMk/>
          <pc:sldMk cId="1865511270" sldId="271"/>
        </pc:sldMkLst>
      </pc:sldChg>
      <pc:sldChg chg="add del">
        <pc:chgData name="Justin Arcand" userId="7aac7451-af3a-4270-9034-17865b682839" providerId="ADAL" clId="{536931D6-4F45-412F-AD16-E53A0F4A443F}" dt="2023-09-01T19:31:48.979" v="3"/>
        <pc:sldMkLst>
          <pc:docMk/>
          <pc:sldMk cId="2895880921" sldId="273"/>
        </pc:sldMkLst>
      </pc:sldChg>
      <pc:sldChg chg="add del">
        <pc:chgData name="Justin Arcand" userId="7aac7451-af3a-4270-9034-17865b682839" providerId="ADAL" clId="{536931D6-4F45-412F-AD16-E53A0F4A443F}" dt="2023-09-01T19:31:48.979" v="3"/>
        <pc:sldMkLst>
          <pc:docMk/>
          <pc:sldMk cId="3403512056" sldId="274"/>
        </pc:sldMkLst>
      </pc:sldChg>
      <pc:sldChg chg="add del">
        <pc:chgData name="Justin Arcand" userId="7aac7451-af3a-4270-9034-17865b682839" providerId="ADAL" clId="{536931D6-4F45-412F-AD16-E53A0F4A443F}" dt="2023-09-01T19:31:48.979" v="3"/>
        <pc:sldMkLst>
          <pc:docMk/>
          <pc:sldMk cId="2531187089" sldId="275"/>
        </pc:sldMkLst>
      </pc:sldChg>
      <pc:sldChg chg="add del">
        <pc:chgData name="Justin Arcand" userId="7aac7451-af3a-4270-9034-17865b682839" providerId="ADAL" clId="{536931D6-4F45-412F-AD16-E53A0F4A443F}" dt="2023-09-01T19:31:48.979" v="3"/>
        <pc:sldMkLst>
          <pc:docMk/>
          <pc:sldMk cId="3906812354" sldId="27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9A890-C928-4343-8D8B-96F4324C2480}" type="datetimeFigureOut">
              <a:rPr lang="fr-CA" smtClean="0"/>
              <a:t>2023-09-06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89EC91-F340-446C-AE9B-54C3B4EB737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81021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9AE07C-D4B4-42DF-B272-4426681AD1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22B095C-9BAD-4D07-AA80-A468A1485C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7A2060-EF75-4EF6-A6F0-37D9004FB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B2C4E-8845-48CB-B91B-FA440F17FFA7}" type="datetimeFigureOut">
              <a:rPr lang="fr-CA" smtClean="0"/>
              <a:t>2023-09-06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11EF05-DFC9-402C-9039-DAD3D2D2B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AFBE7B-EB59-4B84-A632-6FF55C319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103F-5277-451F-A0C2-BE8E4374379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27603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7195D2-F1A1-49E5-B0BE-942772A33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F8FEB5D-9D6E-498B-AD70-2A77CA2915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449831-0077-489D-9CD9-3E6A1D9BF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B2C4E-8845-48CB-B91B-FA440F17FFA7}" type="datetimeFigureOut">
              <a:rPr lang="fr-CA" smtClean="0"/>
              <a:t>2023-09-06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F09023-F3CD-423C-9B31-D7768B3C4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393A6E-B539-4D51-91A0-FC02131AB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103F-5277-451F-A0C2-BE8E4374379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78370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E55B2DB-BC61-411C-B950-D5DB9C8519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8BE3312-F4B0-454C-8959-514F186CE5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0D0F9E-C053-4D1A-935F-5ED7C8FA9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B2C4E-8845-48CB-B91B-FA440F17FFA7}" type="datetimeFigureOut">
              <a:rPr lang="fr-CA" smtClean="0"/>
              <a:t>2023-09-06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80B730-C06C-4E85-9C85-DE8A4C510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325CE1-9444-410C-AD16-2C3D0B537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103F-5277-451F-A0C2-BE8E4374379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62825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9AE07C-D4B4-42DF-B272-4426681AD1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22B095C-9BAD-4D07-AA80-A468A1485C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7A2060-EF75-4EF6-A6F0-37D9004FB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B2C4E-8845-48CB-B91B-FA440F17FFA7}" type="datetimeFigureOut">
              <a:rPr lang="fr-CA" smtClean="0"/>
              <a:t>2023-09-06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11EF05-DFC9-402C-9039-DAD3D2D2B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AFBE7B-EB59-4B84-A632-6FF55C319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103F-5277-451F-A0C2-BE8E4374379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2042930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C7041F-52C9-4E2E-8B5C-290C44E4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6BC5A3-56A7-42A2-9B70-FB2B520CC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6495E9-0D26-4902-B006-AE292D819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B2C4E-8845-48CB-B91B-FA440F17FFA7}" type="datetimeFigureOut">
              <a:rPr lang="fr-CA" smtClean="0"/>
              <a:t>2023-09-06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BA498B-3B85-4E51-8D69-D726BF240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440B71-6585-4ED0-93CA-5DBD6F78B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103F-5277-451F-A0C2-BE8E4374379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7074092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8C298F-AC6A-4690-BD3F-A903E342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5D58794-ECEB-4168-8E4A-EA2638D74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C95801-6F1E-4BCA-8285-131BCD472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B2C4E-8845-48CB-B91B-FA440F17FFA7}" type="datetimeFigureOut">
              <a:rPr lang="fr-CA" smtClean="0"/>
              <a:t>2023-09-06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28116C-B6ED-438D-91EF-2E4A59149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18C305-C645-4829-AF75-C378F18C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103F-5277-451F-A0C2-BE8E4374379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7948162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18E46D-2CA6-48DE-96B9-C551B1D98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5FAD7B-0489-4725-B7D4-6B38F3C4B2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8000B4E-4D31-4F00-89FD-7721B5F45C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6C51CF6-26A1-4CEA-8F7E-DCA1DCE66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B2C4E-8845-48CB-B91B-FA440F17FFA7}" type="datetimeFigureOut">
              <a:rPr lang="fr-CA" smtClean="0"/>
              <a:t>2023-09-06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7DBF0B4-4B57-47BB-B235-87F0E3164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3CE97B0-E49C-4BD4-9C9E-D84B1C7F7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103F-5277-451F-A0C2-BE8E4374379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6966253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9B51B8-6A66-49A1-BF23-38E3A2E7E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DF62567-9460-49D5-9CD8-686D01E32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9EE01B9-42B1-4EB5-BE1B-B374E8ED48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FEEC532-0F23-41BB-85D9-5B5C0A745E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51C5EEB-CADD-42D2-BEAD-9EBF111BF3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410B971-77E7-4F9F-B443-9131C4FC3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B2C4E-8845-48CB-B91B-FA440F17FFA7}" type="datetimeFigureOut">
              <a:rPr lang="fr-CA" smtClean="0"/>
              <a:t>2023-09-06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2F27E45-F317-4BC4-9351-29154998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458CE7F-3332-47DD-9BF9-D616CD612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103F-5277-451F-A0C2-BE8E4374379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24800473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45169A-5B2B-48DC-9A9D-CC411B8F9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39CEF90-2C19-4943-9DAC-6720002B3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B2C4E-8845-48CB-B91B-FA440F17FFA7}" type="datetimeFigureOut">
              <a:rPr lang="fr-CA" smtClean="0"/>
              <a:t>2023-09-06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74B0EC4-9C4B-4580-807B-B1EF1B54E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E86337-1650-4964-998E-7E975E56B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103F-5277-451F-A0C2-BE8E4374379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41168411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EC89953-3C3B-4572-9BCB-CEED0B1AD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B2C4E-8845-48CB-B91B-FA440F17FFA7}" type="datetimeFigureOut">
              <a:rPr lang="fr-CA" smtClean="0"/>
              <a:t>2023-09-06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0FD04C3-2188-4293-8038-1F8667995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98FEE03-8633-45AB-AE51-96681A766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103F-5277-451F-A0C2-BE8E4374379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58369097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8ADC75-AB52-4472-AB39-755E61369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1D9228-0A64-4E45-917B-C4999C0A4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1E34D13-B589-4A0C-94EB-5C6FC1BE1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D9A8E60-E31B-452B-81AF-2825EBCBB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B2C4E-8845-48CB-B91B-FA440F17FFA7}" type="datetimeFigureOut">
              <a:rPr lang="fr-CA" smtClean="0"/>
              <a:t>2023-09-06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94AE5A3-6010-4904-8946-8AE08FFED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925C5A7-FB78-40E1-AA75-AEE45E542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103F-5277-451F-A0C2-BE8E4374379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3719854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C7041F-52C9-4E2E-8B5C-290C44E4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6BC5A3-56A7-42A2-9B70-FB2B520CC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6495E9-0D26-4902-B006-AE292D819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B2C4E-8845-48CB-B91B-FA440F17FFA7}" type="datetimeFigureOut">
              <a:rPr lang="fr-CA" smtClean="0"/>
              <a:t>2023-09-06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BA498B-3B85-4E51-8D69-D726BF240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440B71-6585-4ED0-93CA-5DBD6F78B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103F-5277-451F-A0C2-BE8E4374379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898201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309AFA-9DA6-47F0-B58A-1D2C52DA4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4C5CB0A-7D5D-4030-8B20-6D9693BAB1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5EB5AE5-3E87-478E-AF6A-9E5D2CAE56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798E025-3B99-41B5-BE49-640589265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B2C4E-8845-48CB-B91B-FA440F17FFA7}" type="datetimeFigureOut">
              <a:rPr lang="fr-CA" smtClean="0"/>
              <a:t>2023-09-06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780631D-F1EA-479A-8398-9E7E0AC7F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16B5AD3-9FBB-4631-9CB5-150475795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103F-5277-451F-A0C2-BE8E4374379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88684107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7195D2-F1A1-49E5-B0BE-942772A33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F8FEB5D-9D6E-498B-AD70-2A77CA2915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449831-0077-489D-9CD9-3E6A1D9BF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B2C4E-8845-48CB-B91B-FA440F17FFA7}" type="datetimeFigureOut">
              <a:rPr lang="fr-CA" smtClean="0"/>
              <a:t>2023-09-06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F09023-F3CD-423C-9B31-D7768B3C4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393A6E-B539-4D51-91A0-FC02131AB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103F-5277-451F-A0C2-BE8E4374379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11790943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E55B2DB-BC61-411C-B950-D5DB9C8519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8BE3312-F4B0-454C-8959-514F186CE5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0D0F9E-C053-4D1A-935F-5ED7C8FA9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B2C4E-8845-48CB-B91B-FA440F17FFA7}" type="datetimeFigureOut">
              <a:rPr lang="fr-CA" smtClean="0"/>
              <a:t>2023-09-06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80B730-C06C-4E85-9C85-DE8A4C510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325CE1-9444-410C-AD16-2C3D0B537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103F-5277-451F-A0C2-BE8E4374379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0170214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8C298F-AC6A-4690-BD3F-A903E342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5D58794-ECEB-4168-8E4A-EA2638D74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C95801-6F1E-4BCA-8285-131BCD472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B2C4E-8845-48CB-B91B-FA440F17FFA7}" type="datetimeFigureOut">
              <a:rPr lang="fr-CA" smtClean="0"/>
              <a:t>2023-09-06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28116C-B6ED-438D-91EF-2E4A59149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18C305-C645-4829-AF75-C378F18C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103F-5277-451F-A0C2-BE8E4374379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40390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18E46D-2CA6-48DE-96B9-C551B1D98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5FAD7B-0489-4725-B7D4-6B38F3C4B2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8000B4E-4D31-4F00-89FD-7721B5F45C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6C51CF6-26A1-4CEA-8F7E-DCA1DCE66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B2C4E-8845-48CB-B91B-FA440F17FFA7}" type="datetimeFigureOut">
              <a:rPr lang="fr-CA" smtClean="0"/>
              <a:t>2023-09-06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7DBF0B4-4B57-47BB-B235-87F0E3164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3CE97B0-E49C-4BD4-9C9E-D84B1C7F7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103F-5277-451F-A0C2-BE8E4374379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81270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9B51B8-6A66-49A1-BF23-38E3A2E7E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DF62567-9460-49D5-9CD8-686D01E32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9EE01B9-42B1-4EB5-BE1B-B374E8ED48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FEEC532-0F23-41BB-85D9-5B5C0A745E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51C5EEB-CADD-42D2-BEAD-9EBF111BF3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410B971-77E7-4F9F-B443-9131C4FC3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B2C4E-8845-48CB-B91B-FA440F17FFA7}" type="datetimeFigureOut">
              <a:rPr lang="fr-CA" smtClean="0"/>
              <a:t>2023-09-06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2F27E45-F317-4BC4-9351-29154998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458CE7F-3332-47DD-9BF9-D616CD612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103F-5277-451F-A0C2-BE8E4374379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52927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45169A-5B2B-48DC-9A9D-CC411B8F9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39CEF90-2C19-4943-9DAC-6720002B3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B2C4E-8845-48CB-B91B-FA440F17FFA7}" type="datetimeFigureOut">
              <a:rPr lang="fr-CA" smtClean="0"/>
              <a:t>2023-09-06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74B0EC4-9C4B-4580-807B-B1EF1B54E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E86337-1650-4964-998E-7E975E56B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103F-5277-451F-A0C2-BE8E4374379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55045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EC89953-3C3B-4572-9BCB-CEED0B1AD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B2C4E-8845-48CB-B91B-FA440F17FFA7}" type="datetimeFigureOut">
              <a:rPr lang="fr-CA" smtClean="0"/>
              <a:t>2023-09-06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0FD04C3-2188-4293-8038-1F8667995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98FEE03-8633-45AB-AE51-96681A766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103F-5277-451F-A0C2-BE8E4374379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55522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8ADC75-AB52-4472-AB39-755E61369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1D9228-0A64-4E45-917B-C4999C0A4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1E34D13-B589-4A0C-94EB-5C6FC1BE1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D9A8E60-E31B-452B-81AF-2825EBCBB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B2C4E-8845-48CB-B91B-FA440F17FFA7}" type="datetimeFigureOut">
              <a:rPr lang="fr-CA" smtClean="0"/>
              <a:t>2023-09-06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94AE5A3-6010-4904-8946-8AE08FFED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925C5A7-FB78-40E1-AA75-AEE45E542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103F-5277-451F-A0C2-BE8E4374379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77402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309AFA-9DA6-47F0-B58A-1D2C52DA4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4C5CB0A-7D5D-4030-8B20-6D9693BAB1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5EB5AE5-3E87-478E-AF6A-9E5D2CAE56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798E025-3B99-41B5-BE49-640589265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B2C4E-8845-48CB-B91B-FA440F17FFA7}" type="datetimeFigureOut">
              <a:rPr lang="fr-CA" smtClean="0"/>
              <a:t>2023-09-06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780631D-F1EA-479A-8398-9E7E0AC7F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16B5AD3-9FBB-4631-9CB5-150475795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103F-5277-451F-A0C2-BE8E4374379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35282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98D1041-3556-4984-AFB3-997238BE1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4AD8FAD-88C1-4941-BD1C-A04837614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00D31C-6426-468A-B4D5-2203C72EFE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B2C4E-8845-48CB-B91B-FA440F17FFA7}" type="datetimeFigureOut">
              <a:rPr lang="fr-CA" smtClean="0"/>
              <a:t>2023-09-06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AE385E-FFE1-46B6-88BF-F71A9AB1DF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718AB9A-46F4-4FFF-AD97-2454100C6F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7103F-5277-451F-A0C2-BE8E4374379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94751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98D1041-3556-4984-AFB3-997238BE1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4AD8FAD-88C1-4941-BD1C-A04837614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00D31C-6426-468A-B4D5-2203C72EFE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B2C4E-8845-48CB-B91B-FA440F17FFA7}" type="datetimeFigureOut">
              <a:rPr lang="fr-CA" smtClean="0"/>
              <a:t>2023-09-06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AE385E-FFE1-46B6-88BF-F71A9AB1DF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718AB9A-46F4-4FFF-AD97-2454100C6F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7103F-5277-451F-A0C2-BE8E4374379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59644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5490AB3-F699-51BD-6834-CE5FE22BE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103F-5277-451F-A0C2-BE8E43743798}" type="slidenum">
              <a:rPr lang="fr-CA" smtClean="0"/>
              <a:t>1</a:t>
            </a:fld>
            <a:endParaRPr lang="fr-CA"/>
          </a:p>
        </p:txBody>
      </p:sp>
      <p:pic>
        <p:nvPicPr>
          <p:cNvPr id="4" name="Image 3" descr="Une image contenant texte, Police, logo, graphisme&#10;&#10;Description générée automatiquement">
            <a:extLst>
              <a:ext uri="{FF2B5EF4-FFF2-40B4-BE49-F238E27FC236}">
                <a16:creationId xmlns:a16="http://schemas.microsoft.com/office/drawing/2014/main" id="{1ECFD93F-D0C8-5DF2-98D2-097A0B933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36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5490AB3-F699-51BD-6834-CE5FE22BE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103F-5277-451F-A0C2-BE8E43743798}" type="slidenum">
              <a:rPr lang="fr-CA" smtClean="0"/>
              <a:t>10</a:t>
            </a:fld>
            <a:endParaRPr lang="fr-CA"/>
          </a:p>
        </p:txBody>
      </p:sp>
      <p:pic>
        <p:nvPicPr>
          <p:cNvPr id="4" name="Image 3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065245BA-560D-0304-4C44-192147BD7A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030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5490AB3-F699-51BD-6834-CE5FE22BE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103F-5277-451F-A0C2-BE8E43743798}" type="slidenum">
              <a:rPr lang="fr-CA" smtClean="0"/>
              <a:t>11</a:t>
            </a:fld>
            <a:endParaRPr lang="fr-CA"/>
          </a:p>
        </p:txBody>
      </p:sp>
      <p:pic>
        <p:nvPicPr>
          <p:cNvPr id="4" name="Image 3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193F8820-6A19-1255-9257-E2303C1D2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266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5490AB3-F699-51BD-6834-CE5FE22BE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103F-5277-451F-A0C2-BE8E43743798}" type="slidenum">
              <a:rPr lang="fr-CA" smtClean="0"/>
              <a:t>12</a:t>
            </a:fld>
            <a:endParaRPr lang="fr-CA"/>
          </a:p>
        </p:txBody>
      </p:sp>
      <p:pic>
        <p:nvPicPr>
          <p:cNvPr id="4" name="Image 3" descr="Une image contenant texte, capture d’écran, Police, cercle&#10;&#10;Description générée automatiquement">
            <a:extLst>
              <a:ext uri="{FF2B5EF4-FFF2-40B4-BE49-F238E27FC236}">
                <a16:creationId xmlns:a16="http://schemas.microsoft.com/office/drawing/2014/main" id="{C8144E47-5C2C-232E-2928-248427EAC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313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5490AB3-F699-51BD-6834-CE5FE22BE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103F-5277-451F-A0C2-BE8E43743798}" type="slidenum">
              <a:rPr lang="fr-CA" smtClean="0"/>
              <a:t>13</a:t>
            </a:fld>
            <a:endParaRPr lang="fr-CA"/>
          </a:p>
        </p:txBody>
      </p:sp>
      <p:pic>
        <p:nvPicPr>
          <p:cNvPr id="4" name="Image 3" descr="Une image contenant texte, capture d’écran, Police, cercle&#10;&#10;Description générée automatiquement">
            <a:extLst>
              <a:ext uri="{FF2B5EF4-FFF2-40B4-BE49-F238E27FC236}">
                <a16:creationId xmlns:a16="http://schemas.microsoft.com/office/drawing/2014/main" id="{347FD34A-8472-5587-BD38-48357BD991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08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5490AB3-F699-51BD-6834-CE5FE22BE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103F-5277-451F-A0C2-BE8E43743798}" type="slidenum">
              <a:rPr lang="fr-CA" smtClean="0"/>
              <a:t>14</a:t>
            </a:fld>
            <a:endParaRPr lang="fr-CA"/>
          </a:p>
        </p:txBody>
      </p:sp>
      <p:pic>
        <p:nvPicPr>
          <p:cNvPr id="4" name="Image 3" descr="Une image contenant texte, capture d’écran, Police, cercle&#10;&#10;Description générée automatiquement">
            <a:extLst>
              <a:ext uri="{FF2B5EF4-FFF2-40B4-BE49-F238E27FC236}">
                <a16:creationId xmlns:a16="http://schemas.microsoft.com/office/drawing/2014/main" id="{1032159F-1F5A-A223-3726-12BA722E7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2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5490AB3-F699-51BD-6834-CE5FE22BE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103F-5277-451F-A0C2-BE8E43743798}" type="slidenum">
              <a:rPr lang="fr-CA" smtClean="0"/>
              <a:t>15</a:t>
            </a:fld>
            <a:endParaRPr lang="fr-CA"/>
          </a:p>
        </p:txBody>
      </p:sp>
      <p:pic>
        <p:nvPicPr>
          <p:cNvPr id="4" name="Image 3" descr="Une image contenant texte, capture d’écran, Police, carte de visite&#10;&#10;Description générée automatiquement">
            <a:extLst>
              <a:ext uri="{FF2B5EF4-FFF2-40B4-BE49-F238E27FC236}">
                <a16:creationId xmlns:a16="http://schemas.microsoft.com/office/drawing/2014/main" id="{D06211FA-7AE8-9501-4925-D86E699E2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33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5490AB3-F699-51BD-6834-CE5FE22BE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103F-5277-451F-A0C2-BE8E43743798}" type="slidenum">
              <a:rPr lang="fr-CA" smtClean="0"/>
              <a:t>2</a:t>
            </a:fld>
            <a:endParaRPr lang="fr-CA"/>
          </a:p>
        </p:txBody>
      </p:sp>
      <p:pic>
        <p:nvPicPr>
          <p:cNvPr id="4" name="Image 3" descr="Une image contenant texte, capture d’écran, Police, carte de visite&#10;&#10;Description générée automatiquement">
            <a:extLst>
              <a:ext uri="{FF2B5EF4-FFF2-40B4-BE49-F238E27FC236}">
                <a16:creationId xmlns:a16="http://schemas.microsoft.com/office/drawing/2014/main" id="{02FFD743-242C-02E2-76F8-C3D9C8B3E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195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5490AB3-F699-51BD-6834-CE5FE22BE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103F-5277-451F-A0C2-BE8E43743798}" type="slidenum">
              <a:rPr lang="fr-CA" smtClean="0"/>
              <a:t>3</a:t>
            </a:fld>
            <a:endParaRPr lang="fr-CA"/>
          </a:p>
        </p:txBody>
      </p:sp>
      <p:pic>
        <p:nvPicPr>
          <p:cNvPr id="4" name="Image 3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FB1E1462-0F65-2426-F4FB-800D852702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33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5490AB3-F699-51BD-6834-CE5FE22BE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103F-5277-451F-A0C2-BE8E43743798}" type="slidenum">
              <a:rPr lang="fr-CA" smtClean="0"/>
              <a:t>4</a:t>
            </a:fld>
            <a:endParaRPr lang="fr-CA"/>
          </a:p>
        </p:txBody>
      </p:sp>
      <p:pic>
        <p:nvPicPr>
          <p:cNvPr id="4" name="Image 3" descr="Une image contenant texte, capture d’écran, Police, lettre&#10;&#10;Description générée automatiquement">
            <a:extLst>
              <a:ext uri="{FF2B5EF4-FFF2-40B4-BE49-F238E27FC236}">
                <a16:creationId xmlns:a16="http://schemas.microsoft.com/office/drawing/2014/main" id="{8EA02037-E383-D527-C012-4F1273E7B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95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5490AB3-F699-51BD-6834-CE5FE22BE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103F-5277-451F-A0C2-BE8E43743798}" type="slidenum">
              <a:rPr lang="fr-CA" smtClean="0"/>
              <a:t>5</a:t>
            </a:fld>
            <a:endParaRPr lang="fr-CA"/>
          </a:p>
        </p:txBody>
      </p:sp>
      <p:pic>
        <p:nvPicPr>
          <p:cNvPr id="4" name="Image 3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DD0E3905-CC1F-2F68-07EE-C34D9365D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185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5490AB3-F699-51BD-6834-CE5FE22BE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103F-5277-451F-A0C2-BE8E43743798}" type="slidenum">
              <a:rPr lang="fr-CA" smtClean="0"/>
              <a:t>6</a:t>
            </a:fld>
            <a:endParaRPr lang="fr-CA"/>
          </a:p>
        </p:txBody>
      </p:sp>
      <p:pic>
        <p:nvPicPr>
          <p:cNvPr id="4" name="Image 3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6DD8CC4F-2D38-7774-0B37-386083873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61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5490AB3-F699-51BD-6834-CE5FE22BE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103F-5277-451F-A0C2-BE8E43743798}" type="slidenum">
              <a:rPr lang="fr-CA" smtClean="0"/>
              <a:t>7</a:t>
            </a:fld>
            <a:endParaRPr lang="fr-CA"/>
          </a:p>
        </p:txBody>
      </p:sp>
      <p:pic>
        <p:nvPicPr>
          <p:cNvPr id="4" name="Image 3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673F18FD-72F2-D81D-A8C5-9479F08CB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358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5490AB3-F699-51BD-6834-CE5FE22BE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103F-5277-451F-A0C2-BE8E43743798}" type="slidenum">
              <a:rPr lang="fr-CA" smtClean="0"/>
              <a:t>8</a:t>
            </a:fld>
            <a:endParaRPr lang="fr-CA"/>
          </a:p>
        </p:txBody>
      </p:sp>
      <p:pic>
        <p:nvPicPr>
          <p:cNvPr id="4" name="Image 3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DA3EC965-9A28-2931-7600-7236ACFF21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00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5490AB3-F699-51BD-6834-CE5FE22BE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103F-5277-451F-A0C2-BE8E43743798}" type="slidenum">
              <a:rPr lang="fr-CA" smtClean="0"/>
              <a:t>9</a:t>
            </a:fld>
            <a:endParaRPr lang="fr-CA"/>
          </a:p>
        </p:txBody>
      </p:sp>
      <p:pic>
        <p:nvPicPr>
          <p:cNvPr id="4" name="Image 3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00785C21-7D0B-7633-EDF5-FE8B72D9A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4942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D18AA10037AD45B0891762D3A9249E" ma:contentTypeVersion="3" ma:contentTypeDescription="Crée un document." ma:contentTypeScope="" ma:versionID="738f90c8e865b6aa174932e1e22a9e5d">
  <xsd:schema xmlns:xsd="http://www.w3.org/2001/XMLSchema" xmlns:xs="http://www.w3.org/2001/XMLSchema" xmlns:p="http://schemas.microsoft.com/office/2006/metadata/properties" xmlns:ns2="279b91ca-e04f-4b91-acf6-a42e6849b393" targetNamespace="http://schemas.microsoft.com/office/2006/metadata/properties" ma:root="true" ma:fieldsID="05f29a78a837dd087b0673d3f84099b5" ns2:_="">
    <xsd:import namespace="279b91ca-e04f-4b91-acf6-a42e6849b3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9b91ca-e04f-4b91-acf6-a42e6849b3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A52F05-772B-4CA6-A6DA-D59E8A557DB0}"/>
</file>

<file path=customXml/itemProps2.xml><?xml version="1.0" encoding="utf-8"?>
<ds:datastoreItem xmlns:ds="http://schemas.openxmlformats.org/officeDocument/2006/customXml" ds:itemID="{EB63AB83-D7EC-4FC1-8669-756A4608BB42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94d7a349-c8b0-4937-87f8-6e3063b96aea"/>
    <ds:schemaRef ds:uri="http://schemas.openxmlformats.org/package/2006/metadata/core-properties"/>
    <ds:schemaRef ds:uri="http://schemas.microsoft.com/sharepoint/v3"/>
    <ds:schemaRef ds:uri="f69c9462-edc3-4f12-a45e-7b3db376d223"/>
    <ds:schemaRef ds:uri="http://purl.org/dc/terms/"/>
    <ds:schemaRef ds:uri="1ed7bc56-b623-42cf-b7c7-b86b13d70359"/>
    <ds:schemaRef ds:uri="a7cb9fcf-8b97-401b-8ca5-6a8db4f5bc19"/>
    <ds:schemaRef ds:uri="http://schemas.microsoft.com/office/2006/documentManagement/types"/>
    <ds:schemaRef ds:uri="a48714f7-a138-40bb-9404-625c73db62b8"/>
    <ds:schemaRef ds:uri="123883eb-961e-4b5e-9b58-7088e213414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8386CFB-D197-4260-9CA7-8D3A4EF2D74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068fa33a-09da-4f7d-a782-380be483c564}" enabled="0" method="" siteId="{068fa33a-09da-4f7d-a782-380be483c56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15</Words>
  <Application>Microsoft Office PowerPoint</Application>
  <PresentationFormat>Grand écran</PresentationFormat>
  <Paragraphs>15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Thème Office</vt:lpstr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Frederick.Bernier@csn.qc.ca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FONDS DE DEFENSE PROFESSIONNELLE LA SOLIDARITE A LA MANIERE CSN</dc:title>
  <dc:creator>Frederick.Bernier@csn.qc.ca</dc:creator>
  <cp:lastModifiedBy>Frédéric Lavigne</cp:lastModifiedBy>
  <cp:revision>2</cp:revision>
  <cp:lastPrinted>2021-09-30T19:13:28Z</cp:lastPrinted>
  <dcterms:created xsi:type="dcterms:W3CDTF">2021-04-07T18:32:22Z</dcterms:created>
  <dcterms:modified xsi:type="dcterms:W3CDTF">2023-09-06T21:06:00Z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0x010100CCD18AA10037AD45B0891762D3A9249E</vt:lpwstr>
  </property>
  <property fmtid="{D5CDD505-2E9C-101B-9397-08002B2CF9AE}" pid="3" name="csnWorkspaceClassification">
    <vt:lpwstr>172;#Exécutif|435dcfdd-0450-464b-aa82-eb792f598cbd</vt:lpwstr>
  </property>
  <property fmtid="{D5CDD505-2E9C-101B-9397-08002B2CF9AE}" pid="4" name="csnSubRegion">
    <vt:lpwstr/>
  </property>
  <property fmtid="{D5CDD505-2E9C-101B-9397-08002B2CF9AE}" pid="5" name="csnFederation">
    <vt:lpwstr/>
  </property>
  <property fmtid="{D5CDD505-2E9C-101B-9397-08002B2CF9AE}" pid="6" name="csnCounsil">
    <vt:lpwstr/>
  </property>
  <property fmtid="{D5CDD505-2E9C-101B-9397-08002B2CF9AE}" pid="7" name="csnService">
    <vt:lpwstr/>
  </property>
  <property fmtid="{D5CDD505-2E9C-101B-9397-08002B2CF9AE}" pid="8" name="MediaServiceImageTags">
    <vt:lpwstr/>
  </property>
  <property fmtid="{D5CDD505-2E9C-101B-9397-08002B2CF9AE}" pid="9" name="csnStatut">
    <vt:lpwstr/>
  </property>
  <property fmtid="{D5CDD505-2E9C-101B-9397-08002B2CF9AE}" pid="10" name="csnSubSector">
    <vt:lpwstr/>
  </property>
  <property fmtid="{D5CDD505-2E9C-101B-9397-08002B2CF9AE}" pid="11" name="csnSector">
    <vt:lpwstr/>
  </property>
  <property fmtid="{D5CDD505-2E9C-101B-9397-08002B2CF9AE}" pid="12" name="csnObject">
    <vt:lpwstr/>
  </property>
  <property fmtid="{D5CDD505-2E9C-101B-9397-08002B2CF9AE}" pid="13" name="csnRegion">
    <vt:lpwstr/>
  </property>
  <property fmtid="{D5CDD505-2E9C-101B-9397-08002B2CF9AE}" pid="14" name="csnSyndicate">
    <vt:lpwstr/>
  </property>
  <property fmtid="{D5CDD505-2E9C-101B-9397-08002B2CF9AE}" pid="15" name="csnDocumentType">
    <vt:lpwstr/>
  </property>
  <property fmtid="{D5CDD505-2E9C-101B-9397-08002B2CF9AE}" pid="16" name="_MarkAsFinal">
    <vt:bool>true</vt:bool>
  </property>
</Properties>
</file>